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57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E247-722E-42A7-975B-30493C5C5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5B52D-E949-4CD1-8E2D-C87A5C728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74C4-ADAD-4429-9458-2B41FD1C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0B86-465A-45D3-BDC5-802CAF0B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5E6E-634A-4113-85A7-B21C0745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4293-E944-458F-874B-AF330860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68AEE-A591-472D-AE86-4EB2FBB3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4D78-EF90-428A-9EE7-25AC8B9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0796-F4F4-435A-9BF0-D255235D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9F2B-C919-4630-8C37-3DFAAF54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EE448-478B-4BA7-B1E3-A4E8AF98C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23D6A-407E-4076-8D17-EFA4D14CF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5887F-15DB-4867-BDEE-8BF7B520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DF85-A134-4588-996A-1234144B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783DF-9D46-4A58-9558-73D2C47F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9915-A1D2-4686-9B37-370EA00B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AD92-AF0E-40FE-B112-EC9402D4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0D467-CCEC-4A24-B7CA-7E25AA7E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5065-52F9-4CE2-82DD-C47F2859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85B7-0920-406E-9631-EFCE39B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C03A-07ED-4601-9407-1976306C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E5E9-F324-4EFF-B26B-05D80FCD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AF07-864B-4C8C-8AD7-D8D32350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0C92D-4319-4935-804A-E0F016A5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7926F-B1CB-4E57-98E5-1EDB0AE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A476-CAD3-4656-9AC1-0814B2BE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47E0-86BF-4200-B018-19101C9D7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E3121-7F8F-4279-B569-CE32B68E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61461-912A-464D-BC7D-4D194CC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AE8A4-04C3-4426-98F5-CF409396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9135D-5F4A-4C2C-83F1-F96A1E5E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2243-E17C-438A-878A-F1CB1473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B080-E7B0-4E80-9CD4-AB8ABC81D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839C7-FD08-41C9-ADF8-935EF34D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5CEBF-EB96-460D-97A6-C1428BD4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ED323-6944-4EE2-8EDF-9B69ED6B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7FEDF-7DF6-4CA3-A3F8-1A38F6BD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1784A-3049-4C92-B533-A3ADCA18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A7427-B826-4874-B2B4-16E73D0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B611-AD36-47BD-B258-EDB97AC9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C3E7A-DEBD-4E96-9C0A-A7FBC616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A0C6C-8DD5-491D-B752-69DC4BAF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69659-57AF-4F94-BB65-4F12F6E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6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2DB9F-96EA-4C16-8A22-A7264EEC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21693-D5F3-43CD-BD54-9139508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1F3A-E5A0-4F5A-9E96-37E33B6C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B528-E2F4-4BCA-B89E-4BB691CD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3C45F-EA98-45EA-998C-718F2AE4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388DB-E754-4109-83A5-FAA486E6B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89EB3-94B2-47F7-B51E-9B9A5C91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F1DE-D576-47A5-A479-BDFA8FBE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DDB5C-3118-4BE0-826F-E139E261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7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32E1-C6DD-402B-8A6C-390F3D7E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13F08-C2DA-4659-994C-1F58653FE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681E-AB2C-4AA3-8052-408B28BF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5D0E0-B400-4B2D-BCF0-FB3825DA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18395-360F-4B7B-8E41-24FA39E5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F8569-4DC8-461C-89EF-CB5A7FF4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E98C4-266B-49C3-B0EB-9E51AE21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1A55-0C62-4DDE-A5C3-ADA47D5F2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2151-B8E1-4894-88DE-E896D10D7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CAB-E531-49F0-8556-B7820587BD0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C707-A25E-4543-88B1-B8099EC48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BACE-8389-416B-8796-8003865FB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2174"/>
          <a:stretch/>
        </p:blipFill>
        <p:spPr>
          <a:xfrm>
            <a:off x="1168884" y="1341783"/>
            <a:ext cx="9613644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7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80282" r="17287" b="4180"/>
          <a:stretch/>
        </p:blipFill>
        <p:spPr>
          <a:xfrm>
            <a:off x="879871" y="1892030"/>
            <a:ext cx="10432257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7536" r="7981" b="72464"/>
          <a:stretch/>
        </p:blipFill>
        <p:spPr>
          <a:xfrm>
            <a:off x="438552" y="1719468"/>
            <a:ext cx="11314896" cy="1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8262" r="7689" b="14647"/>
          <a:stretch/>
        </p:blipFill>
        <p:spPr>
          <a:xfrm>
            <a:off x="2609037" y="0"/>
            <a:ext cx="6973925" cy="67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38266" r="48358" b="39289"/>
          <a:stretch/>
        </p:blipFill>
        <p:spPr>
          <a:xfrm>
            <a:off x="1928191" y="1182757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72153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 t="37382" r="6090" b="40173"/>
          <a:stretch/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79839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61279" r="41352" b="16276"/>
          <a:stretch/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411828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59827" r="-1624" b="16055"/>
          <a:stretch/>
        </p:blipFill>
        <p:spPr>
          <a:xfrm>
            <a:off x="2976155" y="1110837"/>
            <a:ext cx="6389860" cy="4293369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26594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6173" r="8736" b="57027"/>
          <a:stretch/>
        </p:blipFill>
        <p:spPr>
          <a:xfrm>
            <a:off x="1361872" y="0"/>
            <a:ext cx="9612926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47722" r="16040" b="25200"/>
          <a:stretch/>
        </p:blipFill>
        <p:spPr>
          <a:xfrm>
            <a:off x="879871" y="0"/>
            <a:ext cx="10432257" cy="53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2020-08-14T16:07:51Z</dcterms:created>
  <dcterms:modified xsi:type="dcterms:W3CDTF">2020-08-14T17:03:59Z</dcterms:modified>
</cp:coreProperties>
</file>